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  <p:sldMasterId id="2147483837" r:id="rId2"/>
    <p:sldMasterId id="2147483846" r:id="rId3"/>
    <p:sldMasterId id="2147483858" r:id="rId4"/>
    <p:sldMasterId id="2147483902" r:id="rId5"/>
    <p:sldMasterId id="2147483881" r:id="rId6"/>
  </p:sldMasterIdLst>
  <p:notesMasterIdLst>
    <p:notesMasterId r:id="rId18"/>
  </p:notesMasterIdLst>
  <p:handoutMasterIdLst>
    <p:handoutMasterId r:id="rId19"/>
  </p:handoutMasterIdLst>
  <p:sldIdLst>
    <p:sldId id="693" r:id="rId7"/>
    <p:sldId id="717" r:id="rId8"/>
    <p:sldId id="731" r:id="rId9"/>
    <p:sldId id="732" r:id="rId10"/>
    <p:sldId id="285" r:id="rId11"/>
    <p:sldId id="733" r:id="rId12"/>
    <p:sldId id="734" r:id="rId13"/>
    <p:sldId id="735" r:id="rId14"/>
    <p:sldId id="736" r:id="rId15"/>
    <p:sldId id="718" r:id="rId16"/>
    <p:sldId id="680" r:id="rId17"/>
  </p:sldIdLst>
  <p:sldSz cx="12196763" cy="6858000"/>
  <p:notesSz cx="6805613" cy="9939338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6096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12193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82902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243870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3048381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3658057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4267733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4877410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" userDrawn="1">
          <p15:clr>
            <a:srgbClr val="A4A3A4"/>
          </p15:clr>
        </p15:guide>
        <p15:guide id="2" orient="horz" pos="708" userDrawn="1">
          <p15:clr>
            <a:srgbClr val="A4A3A4"/>
          </p15:clr>
        </p15:guide>
        <p15:guide id="3" orient="horz" pos="829" userDrawn="1">
          <p15:clr>
            <a:srgbClr val="A4A3A4"/>
          </p15:clr>
        </p15:guide>
        <p15:guide id="4" orient="horz" pos="2824" userDrawn="1">
          <p15:clr>
            <a:srgbClr val="A4A3A4"/>
          </p15:clr>
        </p15:guide>
        <p15:guide id="5" orient="horz" pos="3973" userDrawn="1">
          <p15:clr>
            <a:srgbClr val="A4A3A4"/>
          </p15:clr>
        </p15:guide>
        <p15:guide id="6" pos="7048" userDrawn="1">
          <p15:clr>
            <a:srgbClr val="A4A3A4"/>
          </p15:clr>
        </p15:guide>
        <p15:guide id="7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393C"/>
    <a:srgbClr val="F78898"/>
    <a:srgbClr val="59595A"/>
    <a:srgbClr val="FFC000"/>
    <a:srgbClr val="384056"/>
    <a:srgbClr val="FFFFFF"/>
    <a:srgbClr val="0078D5"/>
    <a:srgbClr val="B1C0D4"/>
    <a:srgbClr val="FFB8B8"/>
    <a:srgbClr val="FFF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91885" autoAdjust="0"/>
  </p:normalViewPr>
  <p:slideViewPr>
    <p:cSldViewPr showGuides="1">
      <p:cViewPr varScale="1">
        <p:scale>
          <a:sx n="116" d="100"/>
          <a:sy n="116" d="100"/>
        </p:scale>
        <p:origin x="528" y="328"/>
      </p:cViewPr>
      <p:guideLst>
        <p:guide orient="horz" pos="407"/>
        <p:guide orient="horz" pos="708"/>
        <p:guide orient="horz" pos="829"/>
        <p:guide orient="horz" pos="2824"/>
        <p:guide orient="horz" pos="3973"/>
        <p:guide pos="7048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54" y="9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FD6B2986-D06E-4F3C-B19C-CC0A0E2B9416}" type="datetimeFigureOut">
              <a:rPr lang="zh-CN" altLang="en-US"/>
              <a:pPr>
                <a:defRPr/>
              </a:pPr>
              <a:t>2023/7/22</a:t>
            </a:fld>
            <a:endParaRPr lang="en-US" altLang="zh-CN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4B569440-9C1A-4A13-B530-46C3A9E173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173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443A1-D8F2-48CD-A659-3CEDBA8DF541}" type="datetimeFigureOut">
              <a:rPr lang="zh-CN" altLang="en-US" smtClean="0"/>
              <a:pPr/>
              <a:t>2023/7/22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A3554-790F-44C9-BFAE-3E6D5D7BE1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35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76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52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029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705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381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057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733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10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5F9B1A9-CAEA-4E40-9659-3AAA2EAEEC3C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6803" name="Rectangle 7"/>
          <p:cNvSpPr txBox="1">
            <a:spLocks noGrp="1" noChangeArrowheads="1"/>
          </p:cNvSpPr>
          <p:nvPr/>
        </p:nvSpPr>
        <p:spPr bwMode="auto">
          <a:xfrm>
            <a:off x="3855773" y="9441815"/>
            <a:ext cx="2949840" cy="4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 eaLnBrk="0" hangingPunct="0"/>
            <a:fld id="{BCC2ABD3-6192-4FC8-9429-95EBDAE7C5C1}" type="slidenum">
              <a:rPr lang="en-US" altLang="zh-CN" sz="1200">
                <a:solidFill>
                  <a:prstClr val="black"/>
                </a:solidFill>
                <a:ea typeface="MS PGothic" pitchFamily="34" charset="-128"/>
              </a:rPr>
              <a:pPr algn="r" defTabSz="931863" eaLnBrk="0" hangingPunct="0"/>
              <a:t>11</a:t>
            </a:fld>
            <a:endParaRPr lang="en-US" altLang="zh-CN" sz="12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76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6125"/>
            <a:ext cx="6624637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523" y="4722499"/>
            <a:ext cx="4990571" cy="4471351"/>
          </a:xfrm>
          <a:ln/>
        </p:spPr>
        <p:txBody>
          <a:bodyPr lIns="93177" tIns="46589" rIns="93177" bIns="465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401898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3635" y="2085266"/>
            <a:ext cx="8067034" cy="220783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1"/>
          </p:nvPr>
        </p:nvSpPr>
        <p:spPr>
          <a:xfrm>
            <a:off x="653178" y="4797152"/>
            <a:ext cx="5954987" cy="768086"/>
          </a:xfrm>
          <a:prstGeom prst="rect">
            <a:avLst/>
          </a:prstGeom>
        </p:spPr>
        <p:txBody>
          <a:bodyPr anchor="ctr"/>
          <a:lstStyle>
            <a:lvl1pPr marL="0" indent="0" algn="l" fontAlgn="t">
              <a:buNone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1936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239443" y="899614"/>
            <a:ext cx="6531276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sz="4798" dirty="0">
              <a:solidFill>
                <a:schemeClr val="bg1"/>
              </a:solidFill>
            </a:endParaRPr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239443" y="3429000"/>
            <a:ext cx="6531276" cy="88532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31953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00203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600203"/>
            <a:ext cx="5290949" cy="4525736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133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26504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344304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00203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89791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27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344304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00203"/>
            <a:ext cx="10963473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63617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28800"/>
            <a:ext cx="10963473" cy="452573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7102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34430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413398"/>
            <a:ext cx="10757396" cy="4525736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133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4075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8493235" y="6504275"/>
            <a:ext cx="398981" cy="24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333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333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pPr eaLnBrk="0" hangingPunct="0">
                <a:lnSpc>
                  <a:spcPct val="85000"/>
                </a:lnSpc>
              </a:pPr>
              <a:t>‹#›</a:t>
            </a:fld>
            <a:endParaRPr lang="en-GB" altLang="zh-CN" sz="1333" dirty="0">
              <a:solidFill>
                <a:srgbClr val="000000">
                  <a:lumMod val="65000"/>
                  <a:lumOff val="35000"/>
                </a:srgbClr>
              </a:solidFill>
              <a:latin typeface="FrutigerNext LT Light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77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99" y="1050"/>
            <a:ext cx="12196763" cy="6856951"/>
          </a:xfrm>
          <a:prstGeom prst="rect">
            <a:avLst/>
          </a:prstGeom>
          <a:noFill/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0004B7C-838E-6A4E-B151-AF62F527F7EB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4F3B1FC-67D2-5649-8B87-784165A66490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148A3067-7CC2-2C47-BE01-9F08AEF9365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345072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3199" b="1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2666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Font typeface="FrutigerNext LT Medium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78" name="矩形 77"/>
          <p:cNvSpPr/>
          <p:nvPr userDrawn="1"/>
        </p:nvSpPr>
        <p:spPr bwMode="auto">
          <a:xfrm>
            <a:off x="-33880" y="4752404"/>
            <a:ext cx="12230643" cy="2842586"/>
          </a:xfrm>
          <a:prstGeom prst="rect">
            <a:avLst/>
          </a:prstGeom>
          <a:blipFill dpi="0" rotWithShape="1">
            <a:blip r:embed="rId4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077" name="Rectangle 15"/>
          <p:cNvSpPr>
            <a:spLocks noChangeArrowheads="1"/>
          </p:cNvSpPr>
          <p:nvPr/>
        </p:nvSpPr>
        <p:spPr bwMode="auto">
          <a:xfrm>
            <a:off x="-2604517" y="692151"/>
            <a:ext cx="2460528" cy="73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英文标题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:32-35pt  </a:t>
            </a: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FFFFFF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中文标题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:30-32pt  </a:t>
            </a: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英文正文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子目录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FFFFFF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中文正文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子目录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):18pt </a:t>
            </a: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细黑体</a:t>
            </a:r>
            <a:r>
              <a:rPr lang="zh-CN" altLang="en-US" sz="1466" b="1" dirty="0">
                <a:solidFill>
                  <a:srgbClr val="FFFFFF"/>
                </a:solidFill>
                <a:latin typeface="Arial" charset="0"/>
                <a:ea typeface="华文细黑" charset="-122"/>
              </a:rPr>
              <a:t> </a:t>
            </a:r>
          </a:p>
        </p:txBody>
      </p:sp>
      <p:sp>
        <p:nvSpPr>
          <p:cNvPr id="3081" name="Rectangle 17"/>
          <p:cNvSpPr>
            <a:spLocks noChangeArrowheads="1"/>
          </p:cNvSpPr>
          <p:nvPr/>
        </p:nvSpPr>
        <p:spPr bwMode="auto">
          <a:xfrm>
            <a:off x="12438159" y="3371842"/>
            <a:ext cx="1226029" cy="400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62" tIns="60931" rIns="121862" bIns="60931" anchor="ctr">
            <a:spAutoFit/>
          </a:bodyPr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552504" y="3727418"/>
            <a:ext cx="986752" cy="182532"/>
            <a:chOff x="5893" y="2387"/>
            <a:chExt cx="466" cy="115"/>
          </a:xfrm>
        </p:grpSpPr>
        <p:sp>
          <p:nvSpPr>
            <p:cNvPr id="3143" name="Rectangle 19"/>
            <p:cNvSpPr>
              <a:spLocks noChangeArrowheads="1"/>
            </p:cNvSpPr>
            <p:nvPr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4" name="Rectangle 20"/>
            <p:cNvSpPr>
              <a:spLocks noChangeArrowheads="1"/>
            </p:cNvSpPr>
            <p:nvPr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5" name="Rectangle 21"/>
            <p:cNvSpPr>
              <a:spLocks noChangeArrowheads="1"/>
            </p:cNvSpPr>
            <p:nvPr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6" name="Rectangle 22"/>
            <p:cNvSpPr>
              <a:spLocks noChangeArrowheads="1"/>
            </p:cNvSpPr>
            <p:nvPr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2552504" y="3943282"/>
            <a:ext cx="986752" cy="182532"/>
            <a:chOff x="5893" y="2523"/>
            <a:chExt cx="466" cy="115"/>
          </a:xfrm>
        </p:grpSpPr>
        <p:sp>
          <p:nvSpPr>
            <p:cNvPr id="3139" name="Rectangle 24"/>
            <p:cNvSpPr>
              <a:spLocks noChangeArrowheads="1"/>
            </p:cNvSpPr>
            <p:nvPr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0" name="Rectangle 25"/>
            <p:cNvSpPr>
              <a:spLocks noChangeArrowheads="1"/>
            </p:cNvSpPr>
            <p:nvPr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1" name="Rectangle 26"/>
            <p:cNvSpPr>
              <a:spLocks noChangeArrowheads="1"/>
            </p:cNvSpPr>
            <p:nvPr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2" name="Rectangle 27"/>
            <p:cNvSpPr>
              <a:spLocks noChangeArrowheads="1"/>
            </p:cNvSpPr>
            <p:nvPr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552504" y="4159146"/>
            <a:ext cx="986752" cy="182532"/>
            <a:chOff x="5893" y="2659"/>
            <a:chExt cx="466" cy="115"/>
          </a:xfrm>
        </p:grpSpPr>
        <p:sp>
          <p:nvSpPr>
            <p:cNvPr id="3135" name="Rectangle 29"/>
            <p:cNvSpPr>
              <a:spLocks noChangeArrowheads="1"/>
            </p:cNvSpPr>
            <p:nvPr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6" name="Rectangle 30"/>
            <p:cNvSpPr>
              <a:spLocks noChangeArrowheads="1"/>
            </p:cNvSpPr>
            <p:nvPr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7" name="Rectangle 31"/>
            <p:cNvSpPr>
              <a:spLocks noChangeArrowheads="1"/>
            </p:cNvSpPr>
            <p:nvPr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8" name="Rectangle 32"/>
            <p:cNvSpPr>
              <a:spLocks noChangeArrowheads="1"/>
            </p:cNvSpPr>
            <p:nvPr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2552504" y="3511551"/>
            <a:ext cx="986752" cy="188882"/>
            <a:chOff x="5893" y="2251"/>
            <a:chExt cx="466" cy="119"/>
          </a:xfrm>
        </p:grpSpPr>
        <p:sp>
          <p:nvSpPr>
            <p:cNvPr id="3131" name="Rectangle 34"/>
            <p:cNvSpPr>
              <a:spLocks noChangeArrowheads="1"/>
            </p:cNvSpPr>
            <p:nvPr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2" name="Rectangle 35"/>
            <p:cNvSpPr>
              <a:spLocks noChangeArrowheads="1"/>
            </p:cNvSpPr>
            <p:nvPr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3" name="Rectangle 36"/>
            <p:cNvSpPr>
              <a:spLocks noChangeArrowheads="1"/>
            </p:cNvSpPr>
            <p:nvPr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4" name="Rectangle 37"/>
            <p:cNvSpPr>
              <a:spLocks noChangeArrowheads="1"/>
            </p:cNvSpPr>
            <p:nvPr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2552504" y="4519449"/>
            <a:ext cx="986752" cy="182532"/>
            <a:chOff x="5893" y="2886"/>
            <a:chExt cx="466" cy="115"/>
          </a:xfrm>
        </p:grpSpPr>
        <p:sp>
          <p:nvSpPr>
            <p:cNvPr id="3127" name="Rectangle 39"/>
            <p:cNvSpPr>
              <a:spLocks noChangeArrowheads="1"/>
            </p:cNvSpPr>
            <p:nvPr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8" name="Rectangle 40"/>
            <p:cNvSpPr>
              <a:spLocks noChangeArrowheads="1"/>
            </p:cNvSpPr>
            <p:nvPr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9" name="Rectangle 41"/>
            <p:cNvSpPr>
              <a:spLocks noChangeArrowheads="1"/>
            </p:cNvSpPr>
            <p:nvPr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0" name="Rectangle 42"/>
            <p:cNvSpPr>
              <a:spLocks noChangeArrowheads="1"/>
            </p:cNvSpPr>
            <p:nvPr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12552504" y="4735313"/>
            <a:ext cx="986752" cy="182532"/>
            <a:chOff x="5893" y="3022"/>
            <a:chExt cx="466" cy="115"/>
          </a:xfrm>
        </p:grpSpPr>
        <p:sp>
          <p:nvSpPr>
            <p:cNvPr id="3123" name="Rectangle 44"/>
            <p:cNvSpPr>
              <a:spLocks noChangeArrowheads="1"/>
            </p:cNvSpPr>
            <p:nvPr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4" name="Rectangle 45"/>
            <p:cNvSpPr>
              <a:spLocks noChangeArrowheads="1"/>
            </p:cNvSpPr>
            <p:nvPr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5" name="Rectangle 46"/>
            <p:cNvSpPr>
              <a:spLocks noChangeArrowheads="1"/>
            </p:cNvSpPr>
            <p:nvPr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6" name="Rectangle 47"/>
            <p:cNvSpPr>
              <a:spLocks noChangeArrowheads="1"/>
            </p:cNvSpPr>
            <p:nvPr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12552504" y="4951179"/>
            <a:ext cx="986752" cy="182532"/>
            <a:chOff x="5893" y="3158"/>
            <a:chExt cx="466" cy="115"/>
          </a:xfrm>
        </p:grpSpPr>
        <p:sp>
          <p:nvSpPr>
            <p:cNvPr id="3119" name="Rectangle 49"/>
            <p:cNvSpPr>
              <a:spLocks noChangeArrowheads="1"/>
            </p:cNvSpPr>
            <p:nvPr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0" name="Rectangle 50"/>
            <p:cNvSpPr>
              <a:spLocks noChangeArrowheads="1"/>
            </p:cNvSpPr>
            <p:nvPr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1" name="Rectangle 51"/>
            <p:cNvSpPr>
              <a:spLocks noChangeArrowheads="1"/>
            </p:cNvSpPr>
            <p:nvPr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2" name="Rectangle 52"/>
            <p:cNvSpPr>
              <a:spLocks noChangeArrowheads="1"/>
            </p:cNvSpPr>
            <p:nvPr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12552504" y="5311482"/>
            <a:ext cx="986752" cy="182532"/>
            <a:chOff x="5893" y="3385"/>
            <a:chExt cx="466" cy="115"/>
          </a:xfrm>
        </p:grpSpPr>
        <p:sp>
          <p:nvSpPr>
            <p:cNvPr id="3115" name="Rectangle 54"/>
            <p:cNvSpPr>
              <a:spLocks noChangeArrowheads="1"/>
            </p:cNvSpPr>
            <p:nvPr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6" name="Rectangle 55"/>
            <p:cNvSpPr>
              <a:spLocks noChangeArrowheads="1"/>
            </p:cNvSpPr>
            <p:nvPr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7" name="Rectangle 56"/>
            <p:cNvSpPr>
              <a:spLocks noChangeArrowheads="1"/>
            </p:cNvSpPr>
            <p:nvPr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8" name="Rectangle 57"/>
            <p:cNvSpPr>
              <a:spLocks noChangeArrowheads="1"/>
            </p:cNvSpPr>
            <p:nvPr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12552504" y="5527346"/>
            <a:ext cx="986752" cy="182532"/>
            <a:chOff x="5893" y="3521"/>
            <a:chExt cx="466" cy="115"/>
          </a:xfrm>
        </p:grpSpPr>
        <p:sp>
          <p:nvSpPr>
            <p:cNvPr id="3111" name="Rectangle 59"/>
            <p:cNvSpPr>
              <a:spLocks noChangeArrowheads="1"/>
            </p:cNvSpPr>
            <p:nvPr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2" name="Rectangle 60"/>
            <p:cNvSpPr>
              <a:spLocks noChangeArrowheads="1"/>
            </p:cNvSpPr>
            <p:nvPr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3" name="Rectangle 61"/>
            <p:cNvSpPr>
              <a:spLocks noChangeArrowheads="1"/>
            </p:cNvSpPr>
            <p:nvPr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4" name="Rectangle 62"/>
            <p:cNvSpPr>
              <a:spLocks noChangeArrowheads="1"/>
            </p:cNvSpPr>
            <p:nvPr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1" name="Group 63"/>
          <p:cNvGrpSpPr>
            <a:grpSpLocks/>
          </p:cNvGrpSpPr>
          <p:nvPr/>
        </p:nvGrpSpPr>
        <p:grpSpPr bwMode="auto">
          <a:xfrm>
            <a:off x="12552504" y="5743210"/>
            <a:ext cx="986752" cy="182532"/>
            <a:chOff x="5893" y="3657"/>
            <a:chExt cx="466" cy="115"/>
          </a:xfrm>
        </p:grpSpPr>
        <p:sp>
          <p:nvSpPr>
            <p:cNvPr id="3107" name="Rectangle 64"/>
            <p:cNvSpPr>
              <a:spLocks noChangeArrowheads="1"/>
            </p:cNvSpPr>
            <p:nvPr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8" name="Rectangle 65"/>
            <p:cNvSpPr>
              <a:spLocks noChangeArrowheads="1"/>
            </p:cNvSpPr>
            <p:nvPr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9" name="Rectangle 66"/>
            <p:cNvSpPr>
              <a:spLocks noChangeArrowheads="1"/>
            </p:cNvSpPr>
            <p:nvPr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0" name="Rectangle 67"/>
            <p:cNvSpPr>
              <a:spLocks noChangeArrowheads="1"/>
            </p:cNvSpPr>
            <p:nvPr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12552504" y="6103513"/>
            <a:ext cx="986752" cy="182532"/>
            <a:chOff x="5893" y="3884"/>
            <a:chExt cx="466" cy="115"/>
          </a:xfrm>
        </p:grpSpPr>
        <p:sp>
          <p:nvSpPr>
            <p:cNvPr id="3103" name="Rectangle 69"/>
            <p:cNvSpPr>
              <a:spLocks noChangeArrowheads="1"/>
            </p:cNvSpPr>
            <p:nvPr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4" name="Rectangle 70"/>
            <p:cNvSpPr>
              <a:spLocks noChangeArrowheads="1"/>
            </p:cNvSpPr>
            <p:nvPr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5" name="Rectangle 71"/>
            <p:cNvSpPr>
              <a:spLocks noChangeArrowheads="1"/>
            </p:cNvSpPr>
            <p:nvPr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6" name="Rectangle 72"/>
            <p:cNvSpPr>
              <a:spLocks noChangeArrowheads="1"/>
            </p:cNvSpPr>
            <p:nvPr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3" name="Group 73"/>
          <p:cNvGrpSpPr>
            <a:grpSpLocks/>
          </p:cNvGrpSpPr>
          <p:nvPr/>
        </p:nvGrpSpPr>
        <p:grpSpPr bwMode="auto">
          <a:xfrm>
            <a:off x="12552504" y="6328901"/>
            <a:ext cx="986752" cy="182532"/>
            <a:chOff x="5893" y="4026"/>
            <a:chExt cx="466" cy="115"/>
          </a:xfrm>
        </p:grpSpPr>
        <p:sp>
          <p:nvSpPr>
            <p:cNvPr id="3099" name="Rectangle 74"/>
            <p:cNvSpPr>
              <a:spLocks noChangeArrowheads="1"/>
            </p:cNvSpPr>
            <p:nvPr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0" name="Rectangle 75"/>
            <p:cNvSpPr>
              <a:spLocks noChangeArrowheads="1"/>
            </p:cNvSpPr>
            <p:nvPr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1" name="Rectangle 76"/>
            <p:cNvSpPr>
              <a:spLocks noChangeArrowheads="1"/>
            </p:cNvSpPr>
            <p:nvPr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2" name="Rectangle 77"/>
            <p:cNvSpPr>
              <a:spLocks noChangeArrowheads="1"/>
            </p:cNvSpPr>
            <p:nvPr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4" name="Group 78"/>
          <p:cNvGrpSpPr>
            <a:grpSpLocks/>
          </p:cNvGrpSpPr>
          <p:nvPr/>
        </p:nvGrpSpPr>
        <p:grpSpPr bwMode="auto">
          <a:xfrm>
            <a:off x="12552504" y="6552703"/>
            <a:ext cx="986752" cy="182532"/>
            <a:chOff x="5893" y="4167"/>
            <a:chExt cx="466" cy="115"/>
          </a:xfrm>
        </p:grpSpPr>
        <p:sp>
          <p:nvSpPr>
            <p:cNvPr id="3095" name="Rectangle 79"/>
            <p:cNvSpPr>
              <a:spLocks noChangeArrowheads="1"/>
            </p:cNvSpPr>
            <p:nvPr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6" name="Rectangle 80"/>
            <p:cNvSpPr>
              <a:spLocks noChangeArrowheads="1"/>
            </p:cNvSpPr>
            <p:nvPr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7" name="Rectangle 81"/>
            <p:cNvSpPr>
              <a:spLocks noChangeArrowheads="1"/>
            </p:cNvSpPr>
            <p:nvPr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8" name="Rectangle 82"/>
            <p:cNvSpPr>
              <a:spLocks noChangeArrowheads="1"/>
            </p:cNvSpPr>
            <p:nvPr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3079" name="Rectangle 83"/>
          <p:cNvSpPr>
            <a:spLocks noChangeArrowheads="1"/>
          </p:cNvSpPr>
          <p:nvPr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3080" name="Rectangle 84"/>
          <p:cNvSpPr>
            <a:spLocks noChangeArrowheads="1"/>
          </p:cNvSpPr>
          <p:nvPr/>
        </p:nvSpPr>
        <p:spPr bwMode="auto">
          <a:xfrm>
            <a:off x="12340755" y="8468"/>
            <a:ext cx="1494950" cy="84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3">
            <a:extLst>
              <a:ext uri="{FF2B5EF4-FFF2-40B4-BE49-F238E27FC236}">
                <a16:creationId xmlns:a16="http://schemas.microsoft.com/office/drawing/2014/main" id="{45DF798B-948C-D544-85D2-0B795AF51686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A7DDD4D2-7238-0C4B-B265-76294B6DE8AC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0A667CB8-2CBE-5E46-84DB-F34DA9BAD29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89821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0070C0"/>
          </a:solidFill>
          <a:latin typeface="微软雅黑" pitchFamily="34" charset="-122"/>
          <a:ea typeface="微软雅黑" pitchFamily="34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charset="2"/>
        <a:buChar char="l"/>
        <a:defRPr sz="26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990278" indent="-380876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p"/>
        <a:defRPr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523505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n"/>
        <a:defRPr sz="2133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2132907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8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742308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 userDrawn="1"/>
        </p:nvSpPr>
        <p:spPr bwMode="auto">
          <a:xfrm>
            <a:off x="-152792" y="4773486"/>
            <a:ext cx="12230643" cy="2842586"/>
          </a:xfrm>
          <a:prstGeom prst="rect">
            <a:avLst/>
          </a:prstGeom>
          <a:blipFill dpi="0" rotWithShape="1">
            <a:blip r:embed="rId6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077" name="Rectangle 15"/>
          <p:cNvSpPr>
            <a:spLocks noChangeArrowheads="1"/>
          </p:cNvSpPr>
          <p:nvPr/>
        </p:nvSpPr>
        <p:spPr bwMode="auto">
          <a:xfrm>
            <a:off x="-2596714" y="-169134"/>
            <a:ext cx="2460528" cy="73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英文标题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:32-35pt  </a:t>
            </a: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34393C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中文标题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:30-32pt  </a:t>
            </a: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英文正文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子目录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34393C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中文正文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子目录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):18pt </a:t>
            </a: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细黑体</a:t>
            </a:r>
            <a:r>
              <a:rPr lang="zh-CN" altLang="en-US" sz="1466" b="1" dirty="0">
                <a:solidFill>
                  <a:srgbClr val="34393C"/>
                </a:solidFill>
                <a:latin typeface="Arial" charset="0"/>
                <a:ea typeface="华文细黑" charset="-122"/>
              </a:rPr>
              <a:t> </a:t>
            </a:r>
          </a:p>
        </p:txBody>
      </p:sp>
      <p:sp>
        <p:nvSpPr>
          <p:cNvPr id="3081" name="Rectangle 17"/>
          <p:cNvSpPr>
            <a:spLocks noChangeArrowheads="1"/>
          </p:cNvSpPr>
          <p:nvPr/>
        </p:nvSpPr>
        <p:spPr bwMode="auto">
          <a:xfrm>
            <a:off x="12438159" y="3371842"/>
            <a:ext cx="1226029" cy="400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62" tIns="60931" rIns="121862" bIns="60931" anchor="ctr">
            <a:spAutoFit/>
          </a:bodyPr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552504" y="3727418"/>
            <a:ext cx="986752" cy="182532"/>
            <a:chOff x="5893" y="2387"/>
            <a:chExt cx="466" cy="115"/>
          </a:xfrm>
        </p:grpSpPr>
        <p:sp>
          <p:nvSpPr>
            <p:cNvPr id="3143" name="Rectangle 19"/>
            <p:cNvSpPr>
              <a:spLocks noChangeArrowheads="1"/>
            </p:cNvSpPr>
            <p:nvPr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4" name="Rectangle 20"/>
            <p:cNvSpPr>
              <a:spLocks noChangeArrowheads="1"/>
            </p:cNvSpPr>
            <p:nvPr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5" name="Rectangle 21"/>
            <p:cNvSpPr>
              <a:spLocks noChangeArrowheads="1"/>
            </p:cNvSpPr>
            <p:nvPr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6" name="Rectangle 22"/>
            <p:cNvSpPr>
              <a:spLocks noChangeArrowheads="1"/>
            </p:cNvSpPr>
            <p:nvPr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2552504" y="3943282"/>
            <a:ext cx="986752" cy="182532"/>
            <a:chOff x="5893" y="2523"/>
            <a:chExt cx="466" cy="115"/>
          </a:xfrm>
        </p:grpSpPr>
        <p:sp>
          <p:nvSpPr>
            <p:cNvPr id="3139" name="Rectangle 24"/>
            <p:cNvSpPr>
              <a:spLocks noChangeArrowheads="1"/>
            </p:cNvSpPr>
            <p:nvPr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0" name="Rectangle 25"/>
            <p:cNvSpPr>
              <a:spLocks noChangeArrowheads="1"/>
            </p:cNvSpPr>
            <p:nvPr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1" name="Rectangle 26"/>
            <p:cNvSpPr>
              <a:spLocks noChangeArrowheads="1"/>
            </p:cNvSpPr>
            <p:nvPr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2" name="Rectangle 27"/>
            <p:cNvSpPr>
              <a:spLocks noChangeArrowheads="1"/>
            </p:cNvSpPr>
            <p:nvPr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552504" y="4159146"/>
            <a:ext cx="986752" cy="182532"/>
            <a:chOff x="5893" y="2659"/>
            <a:chExt cx="466" cy="115"/>
          </a:xfrm>
        </p:grpSpPr>
        <p:sp>
          <p:nvSpPr>
            <p:cNvPr id="3135" name="Rectangle 29"/>
            <p:cNvSpPr>
              <a:spLocks noChangeArrowheads="1"/>
            </p:cNvSpPr>
            <p:nvPr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6" name="Rectangle 30"/>
            <p:cNvSpPr>
              <a:spLocks noChangeArrowheads="1"/>
            </p:cNvSpPr>
            <p:nvPr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7" name="Rectangle 31"/>
            <p:cNvSpPr>
              <a:spLocks noChangeArrowheads="1"/>
            </p:cNvSpPr>
            <p:nvPr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8" name="Rectangle 32"/>
            <p:cNvSpPr>
              <a:spLocks noChangeArrowheads="1"/>
            </p:cNvSpPr>
            <p:nvPr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2552504" y="3511551"/>
            <a:ext cx="986752" cy="188882"/>
            <a:chOff x="5893" y="2251"/>
            <a:chExt cx="466" cy="119"/>
          </a:xfrm>
        </p:grpSpPr>
        <p:sp>
          <p:nvSpPr>
            <p:cNvPr id="3131" name="Rectangle 34"/>
            <p:cNvSpPr>
              <a:spLocks noChangeArrowheads="1"/>
            </p:cNvSpPr>
            <p:nvPr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2" name="Rectangle 35"/>
            <p:cNvSpPr>
              <a:spLocks noChangeArrowheads="1"/>
            </p:cNvSpPr>
            <p:nvPr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3" name="Rectangle 36"/>
            <p:cNvSpPr>
              <a:spLocks noChangeArrowheads="1"/>
            </p:cNvSpPr>
            <p:nvPr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4" name="Rectangle 37"/>
            <p:cNvSpPr>
              <a:spLocks noChangeArrowheads="1"/>
            </p:cNvSpPr>
            <p:nvPr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2552504" y="4519449"/>
            <a:ext cx="986752" cy="182532"/>
            <a:chOff x="5893" y="2886"/>
            <a:chExt cx="466" cy="115"/>
          </a:xfrm>
        </p:grpSpPr>
        <p:sp>
          <p:nvSpPr>
            <p:cNvPr id="3127" name="Rectangle 39"/>
            <p:cNvSpPr>
              <a:spLocks noChangeArrowheads="1"/>
            </p:cNvSpPr>
            <p:nvPr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8" name="Rectangle 40"/>
            <p:cNvSpPr>
              <a:spLocks noChangeArrowheads="1"/>
            </p:cNvSpPr>
            <p:nvPr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9" name="Rectangle 41"/>
            <p:cNvSpPr>
              <a:spLocks noChangeArrowheads="1"/>
            </p:cNvSpPr>
            <p:nvPr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0" name="Rectangle 42"/>
            <p:cNvSpPr>
              <a:spLocks noChangeArrowheads="1"/>
            </p:cNvSpPr>
            <p:nvPr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12552504" y="4735313"/>
            <a:ext cx="986752" cy="182532"/>
            <a:chOff x="5893" y="3022"/>
            <a:chExt cx="466" cy="115"/>
          </a:xfrm>
        </p:grpSpPr>
        <p:sp>
          <p:nvSpPr>
            <p:cNvPr id="3123" name="Rectangle 44"/>
            <p:cNvSpPr>
              <a:spLocks noChangeArrowheads="1"/>
            </p:cNvSpPr>
            <p:nvPr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4" name="Rectangle 45"/>
            <p:cNvSpPr>
              <a:spLocks noChangeArrowheads="1"/>
            </p:cNvSpPr>
            <p:nvPr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5" name="Rectangle 46"/>
            <p:cNvSpPr>
              <a:spLocks noChangeArrowheads="1"/>
            </p:cNvSpPr>
            <p:nvPr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6" name="Rectangle 47"/>
            <p:cNvSpPr>
              <a:spLocks noChangeArrowheads="1"/>
            </p:cNvSpPr>
            <p:nvPr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12552504" y="4951179"/>
            <a:ext cx="986752" cy="182532"/>
            <a:chOff x="5893" y="3158"/>
            <a:chExt cx="466" cy="115"/>
          </a:xfrm>
        </p:grpSpPr>
        <p:sp>
          <p:nvSpPr>
            <p:cNvPr id="3119" name="Rectangle 49"/>
            <p:cNvSpPr>
              <a:spLocks noChangeArrowheads="1"/>
            </p:cNvSpPr>
            <p:nvPr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0" name="Rectangle 50"/>
            <p:cNvSpPr>
              <a:spLocks noChangeArrowheads="1"/>
            </p:cNvSpPr>
            <p:nvPr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1" name="Rectangle 51"/>
            <p:cNvSpPr>
              <a:spLocks noChangeArrowheads="1"/>
            </p:cNvSpPr>
            <p:nvPr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2" name="Rectangle 52"/>
            <p:cNvSpPr>
              <a:spLocks noChangeArrowheads="1"/>
            </p:cNvSpPr>
            <p:nvPr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12552504" y="5311482"/>
            <a:ext cx="986752" cy="182532"/>
            <a:chOff x="5893" y="3385"/>
            <a:chExt cx="466" cy="115"/>
          </a:xfrm>
        </p:grpSpPr>
        <p:sp>
          <p:nvSpPr>
            <p:cNvPr id="3115" name="Rectangle 54"/>
            <p:cNvSpPr>
              <a:spLocks noChangeArrowheads="1"/>
            </p:cNvSpPr>
            <p:nvPr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6" name="Rectangle 55"/>
            <p:cNvSpPr>
              <a:spLocks noChangeArrowheads="1"/>
            </p:cNvSpPr>
            <p:nvPr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7" name="Rectangle 56"/>
            <p:cNvSpPr>
              <a:spLocks noChangeArrowheads="1"/>
            </p:cNvSpPr>
            <p:nvPr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8" name="Rectangle 57"/>
            <p:cNvSpPr>
              <a:spLocks noChangeArrowheads="1"/>
            </p:cNvSpPr>
            <p:nvPr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12552504" y="5527346"/>
            <a:ext cx="986752" cy="182532"/>
            <a:chOff x="5893" y="3521"/>
            <a:chExt cx="466" cy="115"/>
          </a:xfrm>
        </p:grpSpPr>
        <p:sp>
          <p:nvSpPr>
            <p:cNvPr id="3111" name="Rectangle 59"/>
            <p:cNvSpPr>
              <a:spLocks noChangeArrowheads="1"/>
            </p:cNvSpPr>
            <p:nvPr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2" name="Rectangle 60"/>
            <p:cNvSpPr>
              <a:spLocks noChangeArrowheads="1"/>
            </p:cNvSpPr>
            <p:nvPr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3" name="Rectangle 61"/>
            <p:cNvSpPr>
              <a:spLocks noChangeArrowheads="1"/>
            </p:cNvSpPr>
            <p:nvPr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4" name="Rectangle 62"/>
            <p:cNvSpPr>
              <a:spLocks noChangeArrowheads="1"/>
            </p:cNvSpPr>
            <p:nvPr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1" name="Group 63"/>
          <p:cNvGrpSpPr>
            <a:grpSpLocks/>
          </p:cNvGrpSpPr>
          <p:nvPr/>
        </p:nvGrpSpPr>
        <p:grpSpPr bwMode="auto">
          <a:xfrm>
            <a:off x="12552504" y="5743210"/>
            <a:ext cx="986752" cy="182532"/>
            <a:chOff x="5893" y="3657"/>
            <a:chExt cx="466" cy="115"/>
          </a:xfrm>
        </p:grpSpPr>
        <p:sp>
          <p:nvSpPr>
            <p:cNvPr id="3107" name="Rectangle 64"/>
            <p:cNvSpPr>
              <a:spLocks noChangeArrowheads="1"/>
            </p:cNvSpPr>
            <p:nvPr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8" name="Rectangle 65"/>
            <p:cNvSpPr>
              <a:spLocks noChangeArrowheads="1"/>
            </p:cNvSpPr>
            <p:nvPr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9" name="Rectangle 66"/>
            <p:cNvSpPr>
              <a:spLocks noChangeArrowheads="1"/>
            </p:cNvSpPr>
            <p:nvPr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0" name="Rectangle 67"/>
            <p:cNvSpPr>
              <a:spLocks noChangeArrowheads="1"/>
            </p:cNvSpPr>
            <p:nvPr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12552504" y="6103513"/>
            <a:ext cx="986752" cy="182532"/>
            <a:chOff x="5893" y="3884"/>
            <a:chExt cx="466" cy="115"/>
          </a:xfrm>
        </p:grpSpPr>
        <p:sp>
          <p:nvSpPr>
            <p:cNvPr id="3103" name="Rectangle 69"/>
            <p:cNvSpPr>
              <a:spLocks noChangeArrowheads="1"/>
            </p:cNvSpPr>
            <p:nvPr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4" name="Rectangle 70"/>
            <p:cNvSpPr>
              <a:spLocks noChangeArrowheads="1"/>
            </p:cNvSpPr>
            <p:nvPr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5" name="Rectangle 71"/>
            <p:cNvSpPr>
              <a:spLocks noChangeArrowheads="1"/>
            </p:cNvSpPr>
            <p:nvPr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6" name="Rectangle 72"/>
            <p:cNvSpPr>
              <a:spLocks noChangeArrowheads="1"/>
            </p:cNvSpPr>
            <p:nvPr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3" name="Group 73"/>
          <p:cNvGrpSpPr>
            <a:grpSpLocks/>
          </p:cNvGrpSpPr>
          <p:nvPr/>
        </p:nvGrpSpPr>
        <p:grpSpPr bwMode="auto">
          <a:xfrm>
            <a:off x="12552504" y="6328901"/>
            <a:ext cx="986752" cy="182532"/>
            <a:chOff x="5893" y="4026"/>
            <a:chExt cx="466" cy="115"/>
          </a:xfrm>
        </p:grpSpPr>
        <p:sp>
          <p:nvSpPr>
            <p:cNvPr id="3099" name="Rectangle 74"/>
            <p:cNvSpPr>
              <a:spLocks noChangeArrowheads="1"/>
            </p:cNvSpPr>
            <p:nvPr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0" name="Rectangle 75"/>
            <p:cNvSpPr>
              <a:spLocks noChangeArrowheads="1"/>
            </p:cNvSpPr>
            <p:nvPr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1" name="Rectangle 76"/>
            <p:cNvSpPr>
              <a:spLocks noChangeArrowheads="1"/>
            </p:cNvSpPr>
            <p:nvPr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2" name="Rectangle 77"/>
            <p:cNvSpPr>
              <a:spLocks noChangeArrowheads="1"/>
            </p:cNvSpPr>
            <p:nvPr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4" name="Group 78"/>
          <p:cNvGrpSpPr>
            <a:grpSpLocks/>
          </p:cNvGrpSpPr>
          <p:nvPr/>
        </p:nvGrpSpPr>
        <p:grpSpPr bwMode="auto">
          <a:xfrm>
            <a:off x="12552504" y="6552703"/>
            <a:ext cx="986752" cy="182532"/>
            <a:chOff x="5893" y="4167"/>
            <a:chExt cx="466" cy="115"/>
          </a:xfrm>
        </p:grpSpPr>
        <p:sp>
          <p:nvSpPr>
            <p:cNvPr id="3095" name="Rectangle 79"/>
            <p:cNvSpPr>
              <a:spLocks noChangeArrowheads="1"/>
            </p:cNvSpPr>
            <p:nvPr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6" name="Rectangle 80"/>
            <p:cNvSpPr>
              <a:spLocks noChangeArrowheads="1"/>
            </p:cNvSpPr>
            <p:nvPr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7" name="Rectangle 81"/>
            <p:cNvSpPr>
              <a:spLocks noChangeArrowheads="1"/>
            </p:cNvSpPr>
            <p:nvPr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8" name="Rectangle 82"/>
            <p:cNvSpPr>
              <a:spLocks noChangeArrowheads="1"/>
            </p:cNvSpPr>
            <p:nvPr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3079" name="Rectangle 83"/>
          <p:cNvSpPr>
            <a:spLocks noChangeArrowheads="1"/>
          </p:cNvSpPr>
          <p:nvPr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3080" name="Rectangle 84"/>
          <p:cNvSpPr>
            <a:spLocks noChangeArrowheads="1"/>
          </p:cNvSpPr>
          <p:nvPr/>
        </p:nvSpPr>
        <p:spPr bwMode="auto">
          <a:xfrm>
            <a:off x="12340755" y="8468"/>
            <a:ext cx="1494950" cy="84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>
              <a:solidFill>
                <a:srgbClr val="34393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5F5ED616-1E1E-614E-927A-37448330E500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TextBox 2">
            <a:extLst>
              <a:ext uri="{FF2B5EF4-FFF2-40B4-BE49-F238E27FC236}">
                <a16:creationId xmlns:a16="http://schemas.microsoft.com/office/drawing/2014/main" id="{1BAC27EF-3E43-7D49-9E8F-7485CB77564C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副标题 2">
            <a:extLst>
              <a:ext uri="{FF2B5EF4-FFF2-40B4-BE49-F238E27FC236}">
                <a16:creationId xmlns:a16="http://schemas.microsoft.com/office/drawing/2014/main" id="{9D3C3A39-714D-0F40-9ECD-10D014AD85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89821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7" r:id="rId3"/>
    <p:sldLayoutId id="2147483908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0070C0"/>
          </a:solidFill>
          <a:latin typeface="微软雅黑" pitchFamily="34" charset="-122"/>
          <a:ea typeface="微软雅黑" pitchFamily="34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charset="2"/>
        <a:buChar char="l"/>
        <a:defRPr sz="26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990278" indent="-380876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p"/>
        <a:defRPr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523505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n"/>
        <a:defRPr sz="2133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2132907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8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742308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0" y="0"/>
            <a:ext cx="1219676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58F767B-C029-D742-A49B-EA3E60D73F1B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89133CA-D282-EC49-B21B-721780697657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20A34FB3-E06A-4541-B303-3744096AB0D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20388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5pPr>
      <a:lvl6pPr marL="456854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6pPr>
      <a:lvl7pPr marL="913707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7pPr>
      <a:lvl8pPr marL="1370561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8pPr>
      <a:lvl9pPr marL="1827414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9pPr>
    </p:titleStyle>
    <p:bodyStyle>
      <a:lvl1pPr marL="342639" indent="-342639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2399" b="1">
          <a:solidFill>
            <a:schemeClr val="tx1"/>
          </a:solidFill>
          <a:latin typeface="+mn-lt"/>
          <a:ea typeface="+mn-ea"/>
          <a:cs typeface="+mn-cs"/>
        </a:defRPr>
      </a:lvl1pPr>
      <a:lvl2pPr marL="742387" indent="-28553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1999">
          <a:solidFill>
            <a:schemeClr val="tx1"/>
          </a:solidFill>
          <a:latin typeface="+mn-lt"/>
          <a:ea typeface="+mn-ea"/>
          <a:cs typeface="+mn-cs"/>
        </a:defRPr>
      </a:lvl2pPr>
      <a:lvl3pPr marL="1142134" indent="-228427" algn="l" rtl="0" eaLnBrk="1" fontAlgn="base" hangingPunct="1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8987" indent="-228427" algn="l" rtl="0" eaLnBrk="1" fontAlgn="base" hangingPunct="1">
        <a:spcBef>
          <a:spcPct val="20000"/>
        </a:spcBef>
        <a:spcAft>
          <a:spcPct val="0"/>
        </a:spcAft>
        <a:buChar char="–"/>
        <a:defRPr sz="1599">
          <a:solidFill>
            <a:schemeClr val="tx1"/>
          </a:solidFill>
          <a:latin typeface="+mn-lt"/>
          <a:ea typeface="+mn-ea"/>
          <a:cs typeface="+mn-cs"/>
        </a:defRPr>
      </a:lvl4pPr>
      <a:lvl5pPr marL="2055841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5pPr>
      <a:lvl6pPr marL="2512694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6pPr>
      <a:lvl7pPr marL="2969547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7pPr>
      <a:lvl8pPr marL="3426401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8pPr>
      <a:lvl9pPr marL="3883254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854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707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1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414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268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120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7974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4826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9B9B0A3-C673-0C44-A727-5B730B67E3B6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chemeClr val="bg1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59EC898C-08A7-FC44-9145-BD53C68416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99968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 userDrawn="1"/>
        </p:nvSpPr>
        <p:spPr bwMode="auto">
          <a:xfrm>
            <a:off x="2292125" y="222933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5099" y="1095719"/>
            <a:ext cx="4285807" cy="21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406" y="713271"/>
            <a:ext cx="4635193" cy="86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3C2ED9A-54A3-DA42-A58B-B080AF91CEBD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39B00B1-AB8D-1045-89B8-C6BA9C47418C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A3B2B861-FDF7-6D49-996F-D78FEB4C404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376195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3199" b="1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666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rtl="0" eaLnBrk="0" fontAlgn="base" hangingPunct="0">
        <a:spcBef>
          <a:spcPct val="20000"/>
        </a:spcBef>
        <a:spcAft>
          <a:spcPct val="0"/>
        </a:spcAft>
        <a:buFont typeface="FrutigerNext LT Medium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rtl="0" eaLnBrk="0" fontAlgn="base" hangingPunct="0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1757" y="1268760"/>
            <a:ext cx="10537434" cy="1728191"/>
          </a:xfrm>
          <a:solidFill>
            <a:srgbClr val="FFFFFF">
              <a:alpha val="9804"/>
            </a:srgbClr>
          </a:solidFill>
        </p:spPr>
        <p:txBody>
          <a:bodyPr anchor="ctr">
            <a:no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计算图挑战和未来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CFF1FABF-8BDE-C54A-A9C6-18A81E72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9869" y="3429000"/>
            <a:ext cx="2116161" cy="720081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sz="6600" b="1" dirty="0">
                <a:solidFill>
                  <a:schemeClr val="bg1"/>
                </a:solidFill>
                <a:latin typeface="GEETYPE-SkyGB-Flash Reguar" panose="02010604000000000000" pitchFamily="2" charset="-122"/>
                <a:ea typeface="GEETYPE-SkyGB-Flash Reguar" panose="02010604000000000000" pitchFamily="2" charset="-122"/>
              </a:rPr>
              <a:t>ZOMI</a:t>
            </a:r>
            <a:endParaRPr lang="zh-CN" altLang="en-US" sz="6600" b="1" dirty="0">
              <a:solidFill>
                <a:schemeClr val="bg1"/>
              </a:solidFill>
              <a:latin typeface="GEETYPE-SkyGB-Flash Reguar" panose="02010604000000000000" pitchFamily="2" charset="-122"/>
              <a:ea typeface="GEETYPE-SkyGB-Flash Reguar" panose="02010604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81655E-97A6-F947-8F72-F4046D855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47" y="3407269"/>
            <a:ext cx="636527" cy="636527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67304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607562"/>
            <a:ext cx="10963473" cy="589190"/>
          </a:xfrm>
        </p:spPr>
        <p:txBody>
          <a:bodyPr/>
          <a:lstStyle/>
          <a:p>
            <a:pPr eaLnBrk="1" hangingPunct="1"/>
            <a:r>
              <a:rPr lang="en-US" altLang="zh-CN" sz="2800" spc="-52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Summary</a:t>
            </a:r>
            <a:endParaRPr lang="zh-CN" altLang="en-US" sz="2800" spc="-52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95552"/>
            <a:ext cx="10963473" cy="45257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了解计算图和</a:t>
            </a:r>
            <a:r>
              <a:rPr lang="en-US" altLang="zh-CN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框架的关系</a:t>
            </a:r>
            <a:endParaRPr lang="en-US" altLang="zh-CN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展望了计算图未来与新的应用场景</a:t>
            </a:r>
            <a:endParaRPr lang="en-US" altLang="zh-CN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6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1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64310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zh-CN" altLang="en-US" dirty="0">
                <a:solidFill>
                  <a:srgbClr val="FFC000"/>
                </a:solidFill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5" y="1423544"/>
            <a:ext cx="10963473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4393C"/>
                </a:solidFill>
              </a:rPr>
              <a:t>内容背景</a:t>
            </a:r>
            <a:endParaRPr lang="en-US" altLang="zh-CN" sz="2400" b="1" dirty="0">
              <a:solidFill>
                <a:srgbClr val="34393C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84056"/>
                </a:solidFill>
              </a:rPr>
              <a:t>计算图基础介绍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4393C"/>
                </a:solidFill>
              </a:rPr>
              <a:t>具体内容</a:t>
            </a: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计算图（数据流图）：</a:t>
            </a:r>
            <a:r>
              <a:rPr lang="en-US" altLang="zh-CN" sz="2000" dirty="0">
                <a:solidFill>
                  <a:schemeClr val="bg2"/>
                </a:solidFill>
              </a:rPr>
              <a:t>AI</a:t>
            </a:r>
            <a:r>
              <a:rPr lang="zh-CN" altLang="en-US" sz="2000" dirty="0">
                <a:solidFill>
                  <a:schemeClr val="bg2"/>
                </a:solidFill>
              </a:rPr>
              <a:t>系统化问题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计算图的提出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计算图和自动微分：深度学习与微分 </a:t>
            </a:r>
            <a:r>
              <a:rPr lang="en-US" altLang="zh-CN" sz="2000" dirty="0">
                <a:solidFill>
                  <a:schemeClr val="bg2"/>
                </a:solidFill>
              </a:rPr>
              <a:t>-</a:t>
            </a:r>
            <a:r>
              <a:rPr lang="zh-CN" altLang="en-US" sz="2000" dirty="0">
                <a:solidFill>
                  <a:schemeClr val="bg2"/>
                </a:solidFill>
              </a:rPr>
              <a:t> 回顾自动微分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计算图表达自动微分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图的调度和执行：单算子调度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图切多设备调度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控制流控制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rgbClr val="34393C"/>
                </a:solidFill>
              </a:rPr>
              <a:t>计算图的挑战与未来</a:t>
            </a:r>
            <a:br>
              <a:rPr lang="zh-CN" altLang="en-US" dirty="0">
                <a:solidFill>
                  <a:srgbClr val="34393C"/>
                </a:solidFill>
              </a:rPr>
            </a:br>
            <a:endParaRPr lang="zh-CN" altLang="en-US" sz="2000" dirty="0">
              <a:solidFill>
                <a:srgbClr val="3439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2800" spc="-52" dirty="0">
                <a:solidFill>
                  <a:srgbClr val="C00000"/>
                </a:solidFill>
                <a:latin typeface="Segoe UI Semibold"/>
              </a:rPr>
              <a:t>计算图和自动微分</a:t>
            </a:r>
            <a:endParaRPr lang="en-US" altLang="en-US" sz="2800" spc="-52" dirty="0">
              <a:solidFill>
                <a:srgbClr val="C00000"/>
              </a:solidFill>
              <a:latin typeface="Segoe UI Semi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5A02B-5A85-1046-B611-DC030B14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0" y="2266448"/>
            <a:ext cx="5720003" cy="34695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CCFF46-2F20-824E-B899-474C2DFEC8F6}"/>
              </a:ext>
            </a:extLst>
          </p:cNvPr>
          <p:cNvSpPr/>
          <p:nvPr/>
        </p:nvSpPr>
        <p:spPr>
          <a:xfrm>
            <a:off x="623635" y="1428745"/>
            <a:ext cx="5030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D5156"/>
                </a:solidFill>
                <a:latin typeface="Gill Sans MT" panose="020B0502020104020203" pitchFamily="34" charset="0"/>
                <a:ea typeface="+mj-ea"/>
              </a:rPr>
              <a:t>有向无环图（</a:t>
            </a:r>
            <a:r>
              <a:rPr lang="en-US" altLang="zh-CN" sz="2000" dirty="0">
                <a:solidFill>
                  <a:srgbClr val="EA4335"/>
                </a:solidFill>
                <a:latin typeface="Gill Sans MT" panose="020B0502020104020203" pitchFamily="34" charset="0"/>
                <a:ea typeface="+mj-ea"/>
              </a:rPr>
              <a:t>DAG</a:t>
            </a:r>
            <a:r>
              <a:rPr lang="en-US" altLang="zh-CN" sz="2000" dirty="0">
                <a:solidFill>
                  <a:srgbClr val="4D5156"/>
                </a:solidFill>
                <a:latin typeface="Gill Sans MT" panose="020B0502020104020203" pitchFamily="34" charset="0"/>
                <a:ea typeface="+mj-ea"/>
              </a:rPr>
              <a:t>, Directed Acyclic Graph</a:t>
            </a:r>
            <a:r>
              <a:rPr lang="zh-CN" altLang="en-US" sz="2000" dirty="0">
                <a:solidFill>
                  <a:srgbClr val="4D5156"/>
                </a:solidFill>
                <a:latin typeface="Gill Sans MT" panose="020B0502020104020203" pitchFamily="34" charset="0"/>
                <a:ea typeface="+mj-ea"/>
              </a:rPr>
              <a:t>）</a:t>
            </a:r>
            <a:endParaRPr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F8F3BD-0316-314C-A01F-FEF393D2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469" y="2266448"/>
            <a:ext cx="4983668" cy="36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761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D0732-F5B5-444E-86CF-D293DBEA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-52" dirty="0">
                <a:solidFill>
                  <a:srgbClr val="C00000"/>
                </a:solidFill>
                <a:latin typeface="Segoe UI Semibold"/>
              </a:rPr>
              <a:t>计算图的表示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702C1-B3F3-2F46-A0EA-DCB13D043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40768"/>
            <a:ext cx="10963473" cy="4525736"/>
          </a:xfrm>
        </p:spPr>
        <p:txBody>
          <a:bodyPr/>
          <a:lstStyle/>
          <a:p>
            <a:r>
              <a:rPr lang="zh-CN" altLang="en-US" sz="2000" dirty="0"/>
              <a:t>结点：是一个后端支持的无状态的原子操作</a:t>
            </a:r>
            <a:endParaRPr lang="en-US" altLang="zh-CN" sz="2000" dirty="0"/>
          </a:p>
          <a:p>
            <a:r>
              <a:rPr lang="zh-CN" altLang="en-US" sz="2000" dirty="0"/>
              <a:t>边：结点之间的边上流动的是张量</a:t>
            </a:r>
            <a:endParaRPr lang="en-US" altLang="zh-CN" sz="2000" dirty="0"/>
          </a:p>
          <a:p>
            <a:r>
              <a:rPr lang="zh-CN" altLang="en-US" sz="2000" dirty="0"/>
              <a:t>关系：显示地表示了结点之间的</a:t>
            </a:r>
            <a:r>
              <a:rPr lang="en-US" altLang="zh-CN" sz="2000" dirty="0"/>
              <a:t>Tensor</a:t>
            </a:r>
            <a:r>
              <a:rPr lang="zh-CN" altLang="en-US" sz="2000" dirty="0"/>
              <a:t> 数据依赖关系</a:t>
            </a:r>
          </a:p>
          <a:p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04FE1C-9739-C149-9825-DCBCACEFDC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1593" y="2986536"/>
            <a:ext cx="7673576" cy="30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Benefit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）：方便底层编译优化</a:t>
            </a:r>
            <a:endParaRPr lang="en-US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3635" y="1628800"/>
            <a:ext cx="5690769" cy="45257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dirty="0">
                <a:solidFill>
                  <a:srgbClr val="34393C"/>
                </a:solidFill>
              </a:rPr>
              <a:t>统一表示来描述神经网络训练的全过程</a:t>
            </a:r>
            <a:endParaRPr lang="en-US" altLang="zh-CN" sz="2000" dirty="0">
              <a:solidFill>
                <a:srgbClr val="34393C"/>
              </a:solidFill>
            </a:endParaRPr>
          </a:p>
          <a:p>
            <a:r>
              <a:rPr lang="zh-CN" altLang="en-US" sz="2000" dirty="0">
                <a:solidFill>
                  <a:srgbClr val="34393C"/>
                </a:solidFill>
              </a:rPr>
              <a:t>编译期可对计算过程的数据依赖进行分析：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简化数据流图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动态和静态内存优化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预计算算子间的调度策略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改善运行时</a:t>
            </a:r>
            <a:r>
              <a:rPr lang="en-US" altLang="zh-CN" sz="1800" dirty="0">
                <a:solidFill>
                  <a:srgbClr val="34393C"/>
                </a:solidFill>
              </a:rPr>
              <a:t>Runtime</a:t>
            </a:r>
            <a:r>
              <a:rPr lang="zh-CN" altLang="en-US" sz="1800" dirty="0">
                <a:solidFill>
                  <a:srgbClr val="34393C"/>
                </a:solidFill>
              </a:rPr>
              <a:t>性能</a:t>
            </a:r>
            <a:endParaRPr lang="en-US" altLang="zh-CN" sz="1800" dirty="0">
              <a:solidFill>
                <a:srgbClr val="34393C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F4F922-9E24-B54D-B158-177EF268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9" y="1484784"/>
            <a:ext cx="5149324" cy="45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21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Benefit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II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）：分层优化，便于扩展</a:t>
            </a:r>
            <a:endParaRPr lang="en-US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3635" y="1628800"/>
            <a:ext cx="5690769" cy="45257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dirty="0">
                <a:solidFill>
                  <a:srgbClr val="34393C"/>
                </a:solidFill>
              </a:rPr>
              <a:t>切分出三个解耦的优化层：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计算图优化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运行时调度优化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算子</a:t>
            </a:r>
            <a:r>
              <a:rPr lang="en-US" altLang="zh-CN" sz="1800" dirty="0">
                <a:solidFill>
                  <a:srgbClr val="34393C"/>
                </a:solidFill>
              </a:rPr>
              <a:t>/</a:t>
            </a:r>
            <a:r>
              <a:rPr lang="zh-CN" altLang="en-US" sz="1800" dirty="0">
                <a:solidFill>
                  <a:srgbClr val="34393C"/>
                </a:solidFill>
              </a:rPr>
              <a:t>内核执行优化</a:t>
            </a:r>
          </a:p>
          <a:p>
            <a:r>
              <a:rPr lang="zh-CN" altLang="en-US" sz="2000" dirty="0">
                <a:solidFill>
                  <a:srgbClr val="34393C"/>
                </a:solidFill>
              </a:rPr>
              <a:t>新网络模型结构</a:t>
            </a:r>
            <a:r>
              <a:rPr lang="en-US" altLang="zh-CN" sz="2000" dirty="0">
                <a:solidFill>
                  <a:srgbClr val="34393C"/>
                </a:solidFill>
              </a:rPr>
              <a:t>/</a:t>
            </a:r>
            <a:r>
              <a:rPr lang="zh-CN" altLang="en-US" sz="2000" dirty="0">
                <a:solidFill>
                  <a:srgbClr val="34393C"/>
                </a:solidFill>
              </a:rPr>
              <a:t>新训练算法，扩展步骤：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计算图层添加新算子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针对不同硬件内核，实现计算优化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注册算子和内核函数，运行时派发硬件执行</a:t>
            </a:r>
          </a:p>
          <a:p>
            <a:pPr lvl="1"/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endParaRPr lang="zh-CN" altLang="en-US" sz="2000" dirty="0">
              <a:solidFill>
                <a:srgbClr val="34393C"/>
              </a:solidFill>
            </a:endParaRPr>
          </a:p>
          <a:p>
            <a:pPr lvl="1"/>
            <a:endParaRPr lang="zh-CN" altLang="en-US" sz="2000" dirty="0">
              <a:solidFill>
                <a:srgbClr val="34393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BF547-1301-CC42-94F4-35D4AF6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4" y="1443222"/>
            <a:ext cx="5252616" cy="4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30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思考：</a:t>
            </a:r>
            <a:endParaRPr lang="en-US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481757" y="1542492"/>
            <a:ext cx="5877581" cy="45257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一定需要明确的分层解耦？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没有这么多层，为什么这么成功？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面向新的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Diffusion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Transform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底层优化将如何演变？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计算图不能解决哪些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业务的问题？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BF547-1301-CC42-94F4-35D4AF6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421" y="1443222"/>
            <a:ext cx="5252616" cy="4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2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5773" y="2085760"/>
            <a:ext cx="5184576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图神经网络（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GNN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）真的适合图的表示？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如何通过计算图更加高效表示图？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807B6-A567-FA4F-9409-6E158D6C0E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821" y="3238850"/>
            <a:ext cx="3744416" cy="2586135"/>
          </a:xfrm>
          <a:prstGeom prst="rect">
            <a:avLst/>
          </a:prstGeom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1A736F8F-4F95-9A4B-A14A-26E39DE92A3F}"/>
              </a:ext>
            </a:extLst>
          </p:cNvPr>
          <p:cNvSpPr txBox="1">
            <a:spLocks/>
          </p:cNvSpPr>
          <p:nvPr/>
        </p:nvSpPr>
        <p:spPr>
          <a:xfrm>
            <a:off x="6530429" y="1524681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数据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9AB256EE-7085-B74D-AF7E-01296F26ECE0}"/>
              </a:ext>
            </a:extLst>
          </p:cNvPr>
          <p:cNvSpPr txBox="1">
            <a:spLocks/>
          </p:cNvSpPr>
          <p:nvPr/>
        </p:nvSpPr>
        <p:spPr>
          <a:xfrm>
            <a:off x="769789" y="1524682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图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sp>
        <p:nvSpPr>
          <p:cNvPr id="9" name="PlaceHolder 2">
            <a:extLst>
              <a:ext uri="{FF2B5EF4-FFF2-40B4-BE49-F238E27FC236}">
                <a16:creationId xmlns:a16="http://schemas.microsoft.com/office/drawing/2014/main" id="{45EB690E-38C8-3542-A38C-A75260CE4577}"/>
              </a:ext>
            </a:extLst>
          </p:cNvPr>
          <p:cNvSpPr txBox="1">
            <a:spLocks/>
          </p:cNvSpPr>
          <p:nvPr/>
        </p:nvSpPr>
        <p:spPr>
          <a:xfrm>
            <a:off x="6026373" y="2085760"/>
            <a:ext cx="5392374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数据的处理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(.data)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如何跟计算图融合与表示？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大数据和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融合，计算图会产生什么新的表示？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8053B5-C103-FA4B-BEBA-81CF106D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81" y="3238850"/>
            <a:ext cx="6271907" cy="2638422"/>
          </a:xfrm>
          <a:prstGeom prst="rect">
            <a:avLst/>
          </a:prstGeom>
        </p:spPr>
      </p:pic>
      <p:sp>
        <p:nvSpPr>
          <p:cNvPr id="11" name="PlaceHolder 1">
            <a:extLst>
              <a:ext uri="{FF2B5EF4-FFF2-40B4-BE49-F238E27FC236}">
                <a16:creationId xmlns:a16="http://schemas.microsoft.com/office/drawing/2014/main" id="{24FF6DE7-DBEB-CF41-8FD7-29607C12A3B4}"/>
              </a:ext>
            </a:extLst>
          </p:cNvPr>
          <p:cNvSpPr txBox="1">
            <a:spLocks/>
          </p:cNvSpPr>
          <p:nvPr/>
        </p:nvSpPr>
        <p:spPr>
          <a:xfrm>
            <a:off x="625773" y="620688"/>
            <a:ext cx="10963473" cy="58919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Future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Dive</a:t>
            </a:r>
            <a:endParaRPr lang="zh-CN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0877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5772" y="1988840"/>
            <a:ext cx="5417391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部署场景 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 作为流程中的一部分，能否泛化计算图解决部署流程复杂问题？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9AB256EE-7085-B74D-AF7E-01296F26ECE0}"/>
              </a:ext>
            </a:extLst>
          </p:cNvPr>
          <p:cNvSpPr txBox="1">
            <a:spLocks/>
          </p:cNvSpPr>
          <p:nvPr/>
        </p:nvSpPr>
        <p:spPr>
          <a:xfrm>
            <a:off x="769789" y="1412776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部署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sp>
        <p:nvSpPr>
          <p:cNvPr id="11" name="PlaceHolder 1">
            <a:extLst>
              <a:ext uri="{FF2B5EF4-FFF2-40B4-BE49-F238E27FC236}">
                <a16:creationId xmlns:a16="http://schemas.microsoft.com/office/drawing/2014/main" id="{24FF6DE7-DBEB-CF41-8FD7-29607C12A3B4}"/>
              </a:ext>
            </a:extLst>
          </p:cNvPr>
          <p:cNvSpPr txBox="1">
            <a:spLocks/>
          </p:cNvSpPr>
          <p:nvPr/>
        </p:nvSpPr>
        <p:spPr>
          <a:xfrm>
            <a:off x="625773" y="620688"/>
            <a:ext cx="10963473" cy="58919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Future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Dive</a:t>
            </a:r>
            <a:endParaRPr lang="zh-CN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C5873F-5A38-C247-919D-F7FD87C70C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23" y="3049213"/>
            <a:ext cx="2483638" cy="3173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1669D3-10F1-634B-B6CE-6E19D139F6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077" y="3044968"/>
            <a:ext cx="2681087" cy="3173030"/>
          </a:xfrm>
          <a:prstGeom prst="rect">
            <a:avLst/>
          </a:prstGeom>
        </p:spPr>
      </p:pic>
      <p:sp>
        <p:nvSpPr>
          <p:cNvPr id="12" name="PlaceHolder 2">
            <a:extLst>
              <a:ext uri="{FF2B5EF4-FFF2-40B4-BE49-F238E27FC236}">
                <a16:creationId xmlns:a16="http://schemas.microsoft.com/office/drawing/2014/main" id="{9DA79C9D-6235-3E4F-B833-E07576AF7D3B}"/>
              </a:ext>
            </a:extLst>
          </p:cNvPr>
          <p:cNvSpPr txBox="1">
            <a:spLocks/>
          </p:cNvSpPr>
          <p:nvPr/>
        </p:nvSpPr>
        <p:spPr>
          <a:xfrm>
            <a:off x="6386413" y="1923371"/>
            <a:ext cx="5417391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和科学计算融合，计算图能否足够表示？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科学计算范式，如何融合到计算图中？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PlaceHolder 2">
            <a:extLst>
              <a:ext uri="{FF2B5EF4-FFF2-40B4-BE49-F238E27FC236}">
                <a16:creationId xmlns:a16="http://schemas.microsoft.com/office/drawing/2014/main" id="{8CC49CBA-AA9C-714B-ADA1-192842D82CC7}"/>
              </a:ext>
            </a:extLst>
          </p:cNvPr>
          <p:cNvSpPr txBox="1">
            <a:spLocks/>
          </p:cNvSpPr>
          <p:nvPr/>
        </p:nvSpPr>
        <p:spPr>
          <a:xfrm>
            <a:off x="6530430" y="1347307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科学计算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162D0-19F9-1D44-A83A-853F5B757B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0430" y="3144467"/>
            <a:ext cx="5538229" cy="29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720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509"/>
  <p:tag name="MH_SECTIONID" val="510,511,512,513,514,515,516,517,518,"/>
  <p:tag name="ISPRING_RESOURCE_PATHS_HASH_2" val="2db23b942c62c2c4cb60aef5a1d9cb0bf3ec243"/>
  <p:tag name="ISPRING_RESOURCE_PATHS_HASH_PRESENTER" val="90ea96664a412a4b1669132765de5862514a1fa"/>
</p:tagLst>
</file>

<file path=ppt/theme/theme1.xml><?xml version="1.0" encoding="utf-8"?>
<a:theme xmlns:a="http://schemas.openxmlformats.org/drawingml/2006/main" name="Title1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2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nt01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nt02">
  <a:themeElements>
    <a:clrScheme name="default 3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CCCCFF"/>
      </a:accent1>
      <a:accent2>
        <a:srgbClr val="99CCFF"/>
      </a:accent2>
      <a:accent3>
        <a:srgbClr val="FFFFFF"/>
      </a:accent3>
      <a:accent4>
        <a:srgbClr val="000000"/>
      </a:accent4>
      <a:accent5>
        <a:srgbClr val="E2E2FF"/>
      </a:accent5>
      <a:accent6>
        <a:srgbClr val="8AB9E7"/>
      </a:accent6>
      <a:hlink>
        <a:srgbClr val="99CCCC"/>
      </a:hlink>
      <a:folHlink>
        <a:srgbClr val="009999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None/>
          <a:defRPr b="0" dirty="0" err="1" smtClean="0">
            <a:latin typeface="+mn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ankyou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15443</TotalTime>
  <Words>430</Words>
  <Application>Microsoft Macintosh PowerPoint</Application>
  <PresentationFormat>自定义</PresentationFormat>
  <Paragraphs>56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黑体</vt:lpstr>
      <vt:lpstr>华文细黑</vt:lpstr>
      <vt:lpstr>微软雅黑</vt:lpstr>
      <vt:lpstr>微软雅黑</vt:lpstr>
      <vt:lpstr>FrutigerNext LT Bold</vt:lpstr>
      <vt:lpstr>FrutigerNext LT Light</vt:lpstr>
      <vt:lpstr>FrutigerNext LT Medium</vt:lpstr>
      <vt:lpstr>GEETYPE-SkyGB-Flash Reguar</vt:lpstr>
      <vt:lpstr>Segoe UI Semibold</vt:lpstr>
      <vt:lpstr>Arial</vt:lpstr>
      <vt:lpstr>Calibri</vt:lpstr>
      <vt:lpstr>Futura Medium</vt:lpstr>
      <vt:lpstr>Gill Sans MT</vt:lpstr>
      <vt:lpstr>Wingdings</vt:lpstr>
      <vt:lpstr>Title1</vt:lpstr>
      <vt:lpstr>Title2</vt:lpstr>
      <vt:lpstr>content01</vt:lpstr>
      <vt:lpstr>Content02</vt:lpstr>
      <vt:lpstr>code01</vt:lpstr>
      <vt:lpstr>Thankyou</vt:lpstr>
      <vt:lpstr>计算图挑战和未来</vt:lpstr>
      <vt:lpstr>PowerPoint 演示文稿</vt:lpstr>
      <vt:lpstr>计算图和自动微分</vt:lpstr>
      <vt:lpstr>计算图的表示</vt:lpstr>
      <vt:lpstr>Benefit（I）：方便底层编译优化</vt:lpstr>
      <vt:lpstr>Benefit（II）：分层优化，便于扩展</vt:lpstr>
      <vt:lpstr>思考：</vt:lpstr>
      <vt:lpstr>PowerPoint 演示文稿</vt:lpstr>
      <vt:lpstr>PowerPoint 演示文稿</vt:lpstr>
      <vt:lpstr>Summary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COE延伸拉美北地区部试点小结：COE和HRBP协同关系</dc:title>
  <dc:creator>c00123705</dc:creator>
  <cp:lastModifiedBy>zomi</cp:lastModifiedBy>
  <cp:revision>1632</cp:revision>
  <dcterms:created xsi:type="dcterms:W3CDTF">2015-01-14T10:38:57Z</dcterms:created>
  <dcterms:modified xsi:type="dcterms:W3CDTF">2023-07-22T05:44:40Z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s_pID_725343">
    <vt:lpwstr>(4)+mRI5gXQHovmfVtvGi8YEj8MNucGyGqF6+S9e0Cq/oHdRt7j1cQpCgfR2wT34wXo3ifSLdp2_x000d_
yKWO99KTItGSQ+TlzeBGJwsp349jT3IYFg4uIIAGN1Sr6+zVCJQ83zqXieIpRC0ddyp00XIe_x000d_
AGQKlhgmFM3HQOYoMc7WxtsaVOvJxMXiHg0qf/nNhokoPB4Wp9r/kNZ90e1txeJqHcJWACTu_x000d_
VqQv5ACQ2nD4EZ87NP</vt:lpwstr>
  </property>
  <property fmtid="{D5CDD505-2E9C-101B-9397-08002B2CF9AE}" pid="3" name="_ms_pID_7253431">
    <vt:lpwstr>px3Ik0ZLGzfQzcCJsqyA3kvMOARvCMBL8Dhd75pjtmUV1aC6+8Ocxe_x000d_
bTa5I8Vdm6Kj28DsD6+YWqoh2lvpINNVtub7jghbMZ2e2pMxL4FAIVSA3xq1LicoEfUbh+E3_x000d_
+mvpI/wSYvDz2t8u1JHubKvNV7JNQUiW7iXzGhZb8OEDRGzgpz/C2sKYFd3zk/zuyM8TKKtY_x000d_
I+kyilpsAB3ZpR2buezpdf7vRdHbktFqV01V</vt:lpwstr>
  </property>
  <property fmtid="{D5CDD505-2E9C-101B-9397-08002B2CF9AE}" pid="4" name="_ms_pID_7253432">
    <vt:lpwstr>bPscNl73h+KBMIOAsGC5BjFPwGo4c9Erl1dl_x000d_
vs9OFVH4nUw6/t2aDq73yszRyL3FPUhqCxmmmuwVQHBnVOI56+ChAskHL52OZcAKavGhiXII_x000d_
aFSH+fQOLCuyhbAuBRYHGK3Tn2LIm/L/CRUstyABzM1b5HQdNsEncFPMhWribToTFsuj6hAo_x000d_
mvmyMQyM4tgghZnUKjGMVJQFQC0Bt2gS/+gcFl+EcP/wCA/uiZjETW</vt:lpwstr>
  </property>
  <property fmtid="{D5CDD505-2E9C-101B-9397-08002B2CF9AE}" pid="5" name="_ms_pID_7253433">
    <vt:lpwstr>9m</vt:lpwstr>
  </property>
  <property fmtid="{D5CDD505-2E9C-101B-9397-08002B2CF9AE}" pid="6" name="_new_ms_pID_72543">
    <vt:lpwstr>(4)hSH1c7EeH9DQqfYMTIReoPFik6LFaxH3KwskLNIU0YKIhjwHvVEjrpLWRqV7uIyGpejSF8KM
sv86SGgn9Ir3TkqYRrjdIwEgKGc4A/21HNjhA2K4aoeLYit94NfPUr2W3WEAwlLGrM1fDZ2+
VFZBqGvXyVklZplNn/LLsIUC6LHdqFRGfGSjLAeWNtF9b8dKkx0pCePVo4XRx0wmYPE7Ybyl
GTFmfROjjlVgxbal9i</vt:lpwstr>
  </property>
  <property fmtid="{D5CDD505-2E9C-101B-9397-08002B2CF9AE}" pid="7" name="_new_ms_pID_725431">
    <vt:lpwstr>e2wsJP4jz6HOGlkmsPr9lrGo1kEdZbvIAvT2sHKPFPy1mAMY17K9yP
q0z7h3Mbp3oHCSWtHsGqtMZGqCtdNXLFH4qkTcCVLG6h+BsdkQxjO07TYTq5Xj8+TJlSzdNN
pMLgrzfz+fBNdlRPF7WOfUxHtG9eDQfvfWuoRi3/et3FopfT6kW3iU3/ejNmFH4uNHwRL6EZ
AI10ZwDNh7NCRWyFwLeK4XdI6tcHp0GpM6H/</vt:lpwstr>
  </property>
  <property fmtid="{D5CDD505-2E9C-101B-9397-08002B2CF9AE}" pid="8" name="_new_ms_pID_725432">
    <vt:lpwstr>nQWu2vqa8qQgkzWaIlPHeRTXlXVESk0CZtQj
TDR3P43mY6wtoRSu00px5Wvzs2/uQ46qlskKVa3qN1K2L/UbjqmW7xRYkNOqqXgDZyPVEPp0
5u9vElhisHqgikUkqWfNvQqUVCqjQjfv7x2S59f1cW3HusQjGp822jmIOkOLJhq/XkGFSwz0
mJ4ECIZN4vmZcUSKwGbG2hxH/RQgoDyJx3IqMvPJstAjkAnmymPksH</vt:lpwstr>
  </property>
  <property fmtid="{D5CDD505-2E9C-101B-9397-08002B2CF9AE}" pid="9" name="_new_ms_pID_725433">
    <vt:lpwstr>/MFPS8s5615+AVDMpW
6G8LCA==</vt:lpwstr>
  </property>
  <property fmtid="{D5CDD505-2E9C-101B-9397-08002B2CF9AE}" pid="10" name="_2015_ms_pID_725343">
    <vt:lpwstr>(3)zMsu/D25T2549d4QwE/oB6Z3XT7Unuaugg9BbDn5SnyEftC7v3E9spTa1olQkAXsJ9oT7h2Z
Jt8YNy5B9OKOHsrp28hovBtFwQzGWnvf+nShjaUK66j1hVLwD8UGIpbL0t54/PLP6pmQTNl7
2AFreNXTUy4ADSEZkjM3+KP0iSp5FOg2DEt6ChWCxV2UD3ha78Wlic5m4ZrgUGFu2gxAVNyC
JNXz8rGA/UHsXeZLey</vt:lpwstr>
  </property>
  <property fmtid="{D5CDD505-2E9C-101B-9397-08002B2CF9AE}" pid="11" name="_2015_ms_pID_7253431">
    <vt:lpwstr>vw3TuZxZ2fdgMi8rilaYZ7yzdKxXjyfqpdLzw8KTF661sk0erWWMKK
/U4ZcB2Acg/VLjCtxWaPIOEI7zDD3AL8ihu4Z9IOGLXbTzB7eo8CO28VAwtZlTG2MdnkKGRA
3Sfz3JlXufjSwBr3HhN+ss+9pzDdjdMlli8VnecsMywf8v0d5noa2fsX1ZOzNNjp9mvfXS+G
ro6le3DgV0YYx7/s1z9EupudmxnZcgJ4EiqW</vt:lpwstr>
  </property>
  <property fmtid="{D5CDD505-2E9C-101B-9397-08002B2CF9AE}" pid="12" name="_2015_ms_pID_7253432">
    <vt:lpwstr>569ERqO/0SOjte7AUc5Ky+HfaoCatQdKNFLv
JmoHm1l4UzSAh5FH05nwEWqwSArKcrCn3FK4iHe+e/HPJp5DnnQ=</vt:lpwstr>
  </property>
  <property fmtid="{D5CDD505-2E9C-101B-9397-08002B2CF9AE}" pid="13" name="_readonly">
    <vt:lpwstr/>
  </property>
  <property fmtid="{D5CDD505-2E9C-101B-9397-08002B2CF9AE}" pid="14" name="_change">
    <vt:lpwstr/>
  </property>
  <property fmtid="{D5CDD505-2E9C-101B-9397-08002B2CF9AE}" pid="15" name="_full-control">
    <vt:lpwstr/>
  </property>
  <property fmtid="{D5CDD505-2E9C-101B-9397-08002B2CF9AE}" pid="16" name="sflag">
    <vt:lpwstr>1582504316</vt:lpwstr>
  </property>
</Properties>
</file>